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9" r:id="rId3"/>
    <p:sldId id="268" r:id="rId4"/>
    <p:sldId id="270" r:id="rId5"/>
    <p:sldId id="261" r:id="rId6"/>
    <p:sldId id="262" r:id="rId7"/>
    <p:sldId id="263" r:id="rId8"/>
    <p:sldId id="264" r:id="rId9"/>
    <p:sldId id="265" r:id="rId10"/>
    <p:sldId id="266" r:id="rId11"/>
    <p:sldId id="272" r:id="rId12"/>
    <p:sldId id="273" r:id="rId13"/>
    <p:sldId id="274" r:id="rId14"/>
    <p:sldId id="275" r:id="rId15"/>
    <p:sldId id="276" r:id="rId16"/>
    <p:sldId id="279" r:id="rId17"/>
    <p:sldId id="280" r:id="rId18"/>
    <p:sldId id="283" r:id="rId19"/>
    <p:sldId id="286" r:id="rId20"/>
    <p:sldId id="28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16A-4779-4714-9815-2DF1F98A3FC2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26ECC-3EED-453B-9F51-5DC38161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7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16A-4779-4714-9815-2DF1F98A3FC2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26ECC-3EED-453B-9F51-5DC38161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020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16A-4779-4714-9815-2DF1F98A3FC2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26ECC-3EED-453B-9F51-5DC38161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782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16A-4779-4714-9815-2DF1F98A3FC2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26ECC-3EED-453B-9F51-5DC38161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082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16A-4779-4714-9815-2DF1F98A3FC2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26ECC-3EED-453B-9F51-5DC38161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625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16A-4779-4714-9815-2DF1F98A3FC2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26ECC-3EED-453B-9F51-5DC38161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003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16A-4779-4714-9815-2DF1F98A3FC2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26ECC-3EED-453B-9F51-5DC38161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724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16A-4779-4714-9815-2DF1F98A3FC2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26ECC-3EED-453B-9F51-5DC38161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152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16A-4779-4714-9815-2DF1F98A3FC2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26ECC-3EED-453B-9F51-5DC38161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429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16A-4779-4714-9815-2DF1F98A3FC2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26ECC-3EED-453B-9F51-5DC38161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311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16A-4779-4714-9815-2DF1F98A3FC2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26ECC-3EED-453B-9F51-5DC38161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110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5E16A-4779-4714-9815-2DF1F98A3FC2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26ECC-3EED-453B-9F51-5DC38161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84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409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14995" y="448491"/>
            <a:ext cx="988858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UỶ BAN NHÂN DÂN HUYỆN MỸ ĐỨC</a:t>
            </a:r>
          </a:p>
          <a:p>
            <a:pPr algn="ctr"/>
            <a:r>
              <a:rPr lang="en-US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MẦM NON HÙNG TIẾN</a:t>
            </a:r>
          </a:p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40971" y="2259874"/>
            <a:ext cx="974489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LĨNH VỰC: PHÁT TRIỂN NGÔN NGỮ</a:t>
            </a:r>
          </a:p>
          <a:p>
            <a:pPr algn="ctr"/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 </a:t>
            </a:r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tài: Thơ “Rong và Cá”</a:t>
            </a:r>
          </a:p>
          <a:p>
            <a:pPr algn="ctr"/>
            <a:r>
              <a:rPr lang="en-US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tuổi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MGB 3- 4 </a:t>
            </a:r>
            <a:r>
              <a:rPr lang="en-US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tuổi</a:t>
            </a:r>
            <a:endParaRPr lang="en-US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iáo</a:t>
            </a:r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Tuyết</a:t>
            </a:r>
            <a:endParaRPr lang="en-US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Mầm</a:t>
            </a:r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non </a:t>
            </a:r>
            <a:r>
              <a:rPr lang="en-US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Hùng</a:t>
            </a:r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endParaRPr lang="en-US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Email:guyentuyethuy1987@gmail.com </a:t>
            </a:r>
          </a:p>
          <a:p>
            <a:pPr algn="ctr"/>
            <a:r>
              <a:rPr lang="en-US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Điên</a:t>
            </a:r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thoại</a:t>
            </a:r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0984873876</a:t>
            </a: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07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55137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14680" y="812317"/>
            <a:ext cx="3020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đích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88720" y="1541418"/>
            <a:ext cx="99408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1.Kiến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endParaRPr lang="en-US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thơ“Rong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Phạm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Hổ</a:t>
            </a:r>
            <a:endParaRPr lang="en-US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khó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Tơ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nhuộm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, “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88719" y="3278777"/>
            <a:ext cx="79160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2.Kiến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endParaRPr lang="en-US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rõ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đủ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nhẹ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nhàng</a:t>
            </a:r>
            <a:endParaRPr lang="en-US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endParaRPr lang="en-US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Rèn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khả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10789" y="5330351"/>
            <a:ext cx="61448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Thái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endParaRPr lang="en-US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hào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hứng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endParaRPr lang="en-US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dục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quý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rong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69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29" y="0"/>
            <a:ext cx="12191999" cy="69267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89966" y="3069772"/>
            <a:ext cx="37359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CẤU TRÚC BÀI DẠY</a:t>
            </a:r>
            <a:endParaRPr lang="en-US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81051" y="1593669"/>
            <a:ext cx="30251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Ổn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2149" y="2792607"/>
            <a:ext cx="5413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69572" y="4131435"/>
            <a:ext cx="18710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58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26526" y="2207623"/>
            <a:ext cx="46474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Ổn</a:t>
            </a:r>
            <a:r>
              <a:rPr 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endParaRPr lang="en-US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927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82390" y="2573383"/>
            <a:ext cx="6901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35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3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08914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914" y="0"/>
            <a:ext cx="6183086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4949" y="940526"/>
            <a:ext cx="34208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ong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xanh</a:t>
            </a:r>
            <a:endParaRPr lang="en-US" sz="36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4949" y="1729301"/>
            <a:ext cx="39100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tơ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nhuộm</a:t>
            </a: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58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870" y="0"/>
            <a:ext cx="556913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2287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28263" y="1188720"/>
            <a:ext cx="4076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28263" y="2063932"/>
            <a:ext cx="3776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uốn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</a:t>
            </a: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77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2762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3605349"/>
            <a:ext cx="3275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đàn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4467497"/>
            <a:ext cx="35573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Đuôi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đỏ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lụa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hồng</a:t>
            </a: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6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1999" cy="69886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40034" y="5212081"/>
            <a:ext cx="37327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rong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96789" y="5995851"/>
            <a:ext cx="3478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Múa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30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75111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11438" y="1815737"/>
            <a:ext cx="896912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vừa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155371" y="3931921"/>
            <a:ext cx="7223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Rong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Phạm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Hổ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86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4066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93448" y="1293223"/>
            <a:ext cx="7405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nhắc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992" y="2296205"/>
            <a:ext cx="2737894" cy="25239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137" y="2296204"/>
            <a:ext cx="2821577" cy="252398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05349" y="4990011"/>
            <a:ext cx="11364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Rong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07085" y="4990011"/>
            <a:ext cx="849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69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85" y="1691188"/>
            <a:ext cx="5367964" cy="46198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257" y="1698171"/>
            <a:ext cx="5124994" cy="46128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45474" y="627017"/>
            <a:ext cx="941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Tơ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nhuộm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64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96297" y="264217"/>
            <a:ext cx="4582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Vũ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79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99063" y="2390503"/>
            <a:ext cx="76940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4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Rong</a:t>
            </a:r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89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08914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914" y="0"/>
            <a:ext cx="6183086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4949" y="940526"/>
            <a:ext cx="34208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cô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ong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xanh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4949" y="1729301"/>
            <a:ext cx="39100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Đẹp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như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tơ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nhuộm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23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870" y="0"/>
            <a:ext cx="556913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2287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28263" y="1188720"/>
            <a:ext cx="4076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28263" y="2063932"/>
            <a:ext cx="3776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uốn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</a:t>
            </a: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2762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3605349"/>
            <a:ext cx="3275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đàn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4467497"/>
            <a:ext cx="35573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Đuôi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đỏ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lụa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hồng</a:t>
            </a: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48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1999" cy="69886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40034" y="5212081"/>
            <a:ext cx="37327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rong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96789" y="5995851"/>
            <a:ext cx="3478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Múa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453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83280" y="2181497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52857" y="2504662"/>
            <a:ext cx="8097088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5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Xin </a:t>
            </a:r>
            <a:r>
              <a:rPr lang="en-US" sz="5400" b="1" cap="none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kính</a:t>
            </a:r>
            <a:r>
              <a:rPr lang="en-US" sz="5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cap="none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chào</a:t>
            </a:r>
            <a:r>
              <a:rPr lang="en-US" sz="5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cap="none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quý</a:t>
            </a:r>
            <a:r>
              <a:rPr lang="en-US" sz="5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cap="none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5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cap="none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42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340</Words>
  <Application>Microsoft Office PowerPoint</Application>
  <PresentationFormat>Widescreen</PresentationFormat>
  <Paragraphs>53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HP</cp:lastModifiedBy>
  <cp:revision>50</cp:revision>
  <dcterms:created xsi:type="dcterms:W3CDTF">2023-11-08T13:00:59Z</dcterms:created>
  <dcterms:modified xsi:type="dcterms:W3CDTF">2024-02-26T09:25:05Z</dcterms:modified>
</cp:coreProperties>
</file>